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64" r:id="rId5"/>
    <p:sldId id="262" r:id="rId6"/>
    <p:sldId id="265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20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6670731-3D24-49D5-BEB3-8BED09539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34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20AFE7-DB5B-4847-B82D-A2954382D178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2C8A29-B965-4EBA-BF79-4DD8A44CDB50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2C8A29-B965-4EBA-BF79-4DD8A44CDB50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2C8A29-B965-4EBA-BF79-4DD8A44CDB50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2C8A29-B965-4EBA-BF79-4DD8A44CDB50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2C8A29-B965-4EBA-BF79-4DD8A44CDB50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6008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25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07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336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24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968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461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74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0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366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95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015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神的路是正路，雖我不明瞭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best way,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’ I may not see,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為何憂愁試煉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常把我環繞，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Why sorrows and trials, oft gather ’round me;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主用各樣方法，煉我像精金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endParaRPr lang="en-US" altLang="en-US" dirty="0"/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ever is seeking my gold to refine.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故我謙卑信靠，我至聖救主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  <a:endParaRPr lang="en-US" altLang="en-US" dirty="0"/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 humbly I trust Him, my Savior divine.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</a:rPr>
              <a:t>H507</a:t>
            </a:r>
            <a:r>
              <a:rPr 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神的路是正路</a:t>
            </a:r>
            <a: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dirty="0"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GOD’S WAY IS THE BEST WAY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神的路是正路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best 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神的路是善路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right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我願經常倚靠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trust in Him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alway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惟神知最好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knoweth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the best.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神的路是善路，計劃我道路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best way, my path He hath planned,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我願時常倚靠，憑祂手攙扶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trust in Him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alway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while holding His hand.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不論黑暗光明，祂永遠相近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shadow or sunshine,</a:t>
            </a:r>
            <a:r>
              <a:rPr lang="en-US" altLang="en-US" sz="2800" dirty="0"/>
              <a:t> 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ever is near,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有祂作避難所，我無需憂驚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Him for my refuge, I never need fear.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423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神的路是正路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best 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神的路是善路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right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我願經常倚靠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trust in Him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alway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惟神知最好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knoweth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the best.</a:t>
            </a:r>
          </a:p>
        </p:txBody>
      </p:sp>
    </p:spTree>
    <p:extLst>
      <p:ext uri="{BB962C8B-B14F-4D97-AF65-F5344CB8AC3E}">
        <p14:creationId xmlns:p14="http://schemas.microsoft.com/office/powerpoint/2010/main" val="4131696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神的路成我路，神所知最好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shall be my way, He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knoweth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the best,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何等甜美安息，我全心投靠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leaning upon Him, sweet, sweet is my rest.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災害不能臨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到，平安無煩惱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harm can befall me, safe, safe shall I be,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我要永遠靠主，祂何等寶貴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cling to Him ever, so precious is He.</a:t>
            </a:r>
          </a:p>
          <a:p>
            <a:pPr algn="ctr" eaLnBrk="1" hangingPunct="1">
              <a:spcBef>
                <a:spcPts val="0"/>
              </a:spcBef>
            </a:pPr>
            <a:endParaRPr lang="en-US" altLang="en-US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1614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神的路是正路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best way,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神的路是善路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God’s way is the right 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我願經常倚靠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I’ll trust in Him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alway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惟神知最好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knoweth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the best.</a:t>
            </a:r>
          </a:p>
        </p:txBody>
      </p:sp>
    </p:spTree>
    <p:extLst>
      <p:ext uri="{BB962C8B-B14F-4D97-AF65-F5344CB8AC3E}">
        <p14:creationId xmlns:p14="http://schemas.microsoft.com/office/powerpoint/2010/main" val="3961529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111</TotalTime>
  <Words>338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H507  神的路是正路  GOD’S WAY IS THE BEST WAY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H507 神的路是正路 GOD'S WAY IS THE BEST WAY</dc:title>
  <dc:subject>Hymnary 聖徒詩歌</dc:subject>
  <dc:creator>Lids S. Leech</dc:creator>
  <cp:lastModifiedBy>Timothy Liang</cp:lastModifiedBy>
  <cp:revision>32</cp:revision>
  <dcterms:created xsi:type="dcterms:W3CDTF">2001-11-12T23:11:19Z</dcterms:created>
  <dcterms:modified xsi:type="dcterms:W3CDTF">2017-08-05T23:45:35Z</dcterms:modified>
</cp:coreProperties>
</file>